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9T16:12:54.4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B0F63-980C-4569-BDF2-C3AF386BC710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26C4A-A0DC-497C-B570-F7B7D16254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898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F7AD8-5BF2-6471-80B6-3B817065B8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73E1DA-15C2-6BBE-B031-7E4653D271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F640C-BA30-5299-4EF4-9A1699E8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0DFD3-E2CE-FF5C-624D-C0562949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D6E4-EA87-5A85-6F4C-9BC3FFE4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342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C2CF7-E844-C25D-E7AA-9588A9E4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331153-5A3A-BF45-DB5E-6E1B04BF8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793A2-22B7-AC34-22C9-D5C4433A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7B72A-89B9-5EF2-BC5E-AA174310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F0BFD-B30A-85C6-07C6-B68F3E092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920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548786-8E9B-5CDD-D2D5-728C0972FF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F8507-0E95-028C-948A-350401AE3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864B9-2302-9633-6046-4F632CCC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F80FE-BA47-E62A-DB80-BF1B5084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8D51E-943F-FFAE-E9A8-E00740851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145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D4CB-C85E-5D78-A6EB-36952AA9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E3313-CA44-B178-FB23-BDC7F5985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0CA53-624F-EEF6-6A43-6166A832C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1AFB6-E0FC-E02C-AC71-66AEEBB84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13FE5-0639-F787-29CE-B73245E6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645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3D569-77A1-45B6-4C67-D473C6743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90F8E-E32B-3093-2600-6BC53875F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1D408-5EBB-1F6A-ED7F-D39DB7ABB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FF36A-EA4F-CBBA-3123-E74227FD5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54D56-A0C2-B7EC-93B4-94E40732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815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0FA7F-2D67-7EA8-50E1-FA24159A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BEEAD-73D1-D7B5-2F1B-7226B8060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AC950-0F47-574D-D71C-8565F6364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17ECF-BF50-A7F2-93E5-2F1CEF61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305DF-BD84-4DED-E04A-D10586D9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D3B35-7FE2-8BEB-1732-E92576CD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713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78545-B839-62CF-75E1-9B062777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A1BAB-4F18-94A7-9D4D-6CDF0FAD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445553-390D-3CE7-79FC-45FB56430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B1E22-ED20-667E-1F36-A80A43161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DEC54-DEF1-A2D2-547C-2A0E7B383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58DEB7-DE16-49AE-E800-77D9E149C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7809A3-4DF9-BE37-B24B-DFA018A59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A0E994-E397-0FEC-0689-7BA7652C8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88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47119-BBAC-E52D-1055-F45A1BE35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F29D67-9F63-0954-1E16-D7FE0508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42C4FC-ADAB-25D3-84DC-21D0971CA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5A648-8B4C-C802-F21A-C7AEAEF01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486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075395-49BE-1F5A-FA34-A5B68C84D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C8449F-5C40-9FED-602A-77007624F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3B321-57A2-AD1B-4C5E-B0608E7DC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564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D61C0-1105-C9D2-AF6E-0CA1F616C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867B0-CC2D-7914-2063-88AF3DD1F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A1888-90D2-85B1-1EDB-E48B2B208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63BC6-9605-B896-A9E6-59E846D35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03E11-F24A-4D85-722A-CC4AAF466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EEFEF6-9071-A51F-F322-D3C459E72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571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05BA6-9868-8C57-83AA-878128A14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65EAF5-257D-C9EF-3DFF-405AADF6B4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E63E75-44B3-9ACC-0979-7C09BA5BB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5C38F-8FFE-52C3-C78E-B4339BF5D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4CB18-FABB-1A27-733C-50E4C98E0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BF813-69FB-1A48-FAD4-679C62B4E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57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74DCBB-7C74-C72D-A9F4-8AC117A97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44443-E77E-9D67-354A-65ABCCE7F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E4951-2742-7CC2-FEFB-BCF320843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3F5B3-C3C7-4115-A7DC-D211F158A0BE}" type="datetimeFigureOut">
              <a:rPr lang="en-IN" smtClean="0"/>
              <a:t>29-01-2024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ADAB1-203E-BB62-DFCB-D35F05278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FFA15-E8E8-41EE-30C3-C7DABC093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D67E9-81B4-45E2-81CB-31B9D199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7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FB9F169-D859-FB46-2FB6-09BA77C50770}"/>
              </a:ext>
            </a:extLst>
          </p:cNvPr>
          <p:cNvSpPr/>
          <p:nvPr/>
        </p:nvSpPr>
        <p:spPr>
          <a:xfrm>
            <a:off x="-272" y="-49174"/>
            <a:ext cx="12191552" cy="161047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1AD470-CB21-88EF-E8E4-6E33212A6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014"/>
            <a:ext cx="4711959" cy="160831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200525A-50F7-09D1-9E49-8B6064414F82}"/>
                  </a:ext>
                </a:extLst>
              </p14:cNvPr>
              <p14:cNvContentPartPr/>
              <p14:nvPr/>
            </p14:nvContentPartPr>
            <p14:xfrm>
              <a:off x="-272" y="1502030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200525A-50F7-09D1-9E49-8B6064414F8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8912" y="149303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D6B7BBBB-2C02-2844-CB5D-F549FAA3B577}"/>
              </a:ext>
            </a:extLst>
          </p:cNvPr>
          <p:cNvSpPr txBox="1"/>
          <p:nvPr/>
        </p:nvSpPr>
        <p:spPr>
          <a:xfrm flipH="1">
            <a:off x="4711959" y="83976"/>
            <a:ext cx="70539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                                       </a:t>
            </a:r>
            <a:r>
              <a:rPr lang="en-IN" dirty="0">
                <a:solidFill>
                  <a:schemeClr val="bg1"/>
                </a:solidFill>
              </a:rPr>
              <a:t>EXPERIENCE CENTER</a:t>
            </a:r>
            <a:r>
              <a:rPr lang="en-IN" dirty="0"/>
              <a:t> </a:t>
            </a:r>
          </a:p>
          <a:p>
            <a:r>
              <a:rPr lang="en-IN" dirty="0"/>
              <a:t>             541-542 Main Mehrauli Gurgaon Road , New Delhi</a:t>
            </a:r>
          </a:p>
          <a:p>
            <a:r>
              <a:rPr lang="en-IN" dirty="0"/>
              <a:t>                                              </a:t>
            </a:r>
            <a:r>
              <a:rPr lang="en-IN" dirty="0">
                <a:solidFill>
                  <a:schemeClr val="bg1"/>
                </a:solidFill>
              </a:rPr>
              <a:t>SHOWROOM</a:t>
            </a:r>
            <a:endParaRPr lang="en-IN" dirty="0"/>
          </a:p>
          <a:p>
            <a:r>
              <a:rPr lang="en-IN" dirty="0"/>
              <a:t>                            B 53, Main Road , Kalkaji , New Delhi </a:t>
            </a:r>
          </a:p>
          <a:p>
            <a:r>
              <a:rPr lang="en-IN" dirty="0"/>
              <a:t>                                          </a:t>
            </a:r>
            <a:r>
              <a:rPr lang="en-IN" dirty="0">
                <a:solidFill>
                  <a:schemeClr val="bg1"/>
                </a:solidFill>
              </a:rPr>
              <a:t>+91-9811195752</a:t>
            </a:r>
            <a:endParaRPr lang="en-IN" dirty="0"/>
          </a:p>
          <a:p>
            <a:endParaRPr lang="en-IN" dirty="0"/>
          </a:p>
          <a:p>
            <a:r>
              <a:rPr lang="en-IN" u="sng" dirty="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6132E4-9968-6727-AA68-71C98E7E094D}"/>
              </a:ext>
            </a:extLst>
          </p:cNvPr>
          <p:cNvSpPr/>
          <p:nvPr/>
        </p:nvSpPr>
        <p:spPr>
          <a:xfrm>
            <a:off x="0" y="5757349"/>
            <a:ext cx="12190560" cy="105363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  <a:p>
            <a:pPr algn="ctr"/>
            <a:endParaRPr lang="en-IN" dirty="0"/>
          </a:p>
          <a:p>
            <a:pPr algn="ctr"/>
            <a:endParaRPr lang="en-IN" dirty="0"/>
          </a:p>
          <a:p>
            <a:pPr algn="ctr"/>
            <a:r>
              <a:rPr lang="en-IN" dirty="0"/>
              <a:t>TWO DECADES OF EXPERIENCE IN MANUFACTURING </a:t>
            </a:r>
          </a:p>
          <a:p>
            <a:pPr algn="ctr"/>
            <a:r>
              <a:rPr lang="en-IN" dirty="0"/>
              <a:t>AN ISO 9001:2015 CERTIFIED COMPANY</a:t>
            </a:r>
          </a:p>
          <a:p>
            <a:pPr algn="ctr"/>
            <a:r>
              <a:rPr lang="en-IN" dirty="0">
                <a:solidFill>
                  <a:schemeClr val="tx1"/>
                </a:solidFill>
              </a:rPr>
              <a:t>www.kentinternational.in</a:t>
            </a:r>
          </a:p>
          <a:p>
            <a:pPr algn="ctr"/>
            <a:r>
              <a:rPr lang="en-IN" sz="2400" b="1" i="1" dirty="0"/>
              <a:t> </a:t>
            </a:r>
          </a:p>
          <a:p>
            <a:pPr algn="ctr"/>
            <a:r>
              <a:rPr lang="en-IN" sz="2400" b="1" i="1" dirty="0"/>
              <a:t>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AD22DE6-FCA0-DCF4-1426-B7B215DCD9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" y="1576872"/>
            <a:ext cx="3716156" cy="292497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317FD7C-F34A-53E1-5F85-4023E117EA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644" y="2859230"/>
            <a:ext cx="4718906" cy="290709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BCE83EA5-DF92-AD42-5BAE-EFE0AF2890E7}"/>
              </a:ext>
            </a:extLst>
          </p:cNvPr>
          <p:cNvSpPr/>
          <p:nvPr/>
        </p:nvSpPr>
        <p:spPr>
          <a:xfrm>
            <a:off x="12244" y="4501844"/>
            <a:ext cx="3716156" cy="126447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n-IN" sz="15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Provides shade to the window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Can be used as an effective tool</a:t>
            </a:r>
          </a:p>
          <a:p>
            <a:r>
              <a:rPr lang="en-IN" sz="1500" dirty="0"/>
              <a:t>       for branding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 Folding mechanism can be incorporated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Enhances the look of any premises </a:t>
            </a:r>
          </a:p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ED3079-87A1-25F2-F9C3-70B0645639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597" y="1563463"/>
            <a:ext cx="3716156" cy="29352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87F7EF4-73AF-13D9-B95B-55BF6AA9F024}"/>
              </a:ext>
            </a:extLst>
          </p:cNvPr>
          <p:cNvSpPr/>
          <p:nvPr/>
        </p:nvSpPr>
        <p:spPr>
          <a:xfrm>
            <a:off x="8459550" y="4504948"/>
            <a:ext cx="3716156" cy="126447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n-IN" sz="15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Main application areas are Car parking , Mall entrance, Atriums , Walkways etc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Super finished aesthetic designs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No limit of size &amp; no fear of air dynamics</a:t>
            </a:r>
          </a:p>
          <a:p>
            <a:pPr algn="ctr"/>
            <a:endParaRPr lang="en-IN" sz="15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832922-85DA-A3C2-F018-ACD3A9B94F40}"/>
              </a:ext>
            </a:extLst>
          </p:cNvPr>
          <p:cNvSpPr/>
          <p:nvPr/>
        </p:nvSpPr>
        <p:spPr>
          <a:xfrm>
            <a:off x="3740644" y="1568909"/>
            <a:ext cx="4718906" cy="126447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n-IN" sz="15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15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Obvious choice for high velocity wind areas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LED lights , Motorised mechanism makes it a users delight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N" sz="1500" dirty="0"/>
              <a:t>Powder coated aluminium frame with front support of pillars </a:t>
            </a:r>
          </a:p>
          <a:p>
            <a:r>
              <a:rPr lang="en-IN" sz="1500" dirty="0"/>
              <a:t> </a:t>
            </a:r>
          </a:p>
          <a:p>
            <a:pPr algn="ctr"/>
            <a:endParaRPr lang="en-IN" sz="1500" dirty="0"/>
          </a:p>
        </p:txBody>
      </p:sp>
    </p:spTree>
    <p:extLst>
      <p:ext uri="{BB962C8B-B14F-4D97-AF65-F5344CB8AC3E}">
        <p14:creationId xmlns:p14="http://schemas.microsoft.com/office/powerpoint/2010/main" val="3315594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 jain</dc:creator>
  <cp:lastModifiedBy>akash jain</cp:lastModifiedBy>
  <cp:revision>15</cp:revision>
  <dcterms:created xsi:type="dcterms:W3CDTF">2023-09-29T16:29:48Z</dcterms:created>
  <dcterms:modified xsi:type="dcterms:W3CDTF">2024-01-29T11:18:59Z</dcterms:modified>
</cp:coreProperties>
</file>